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</p:sldMasterIdLst>
  <p:notesMasterIdLst>
    <p:notesMasterId r:id="rId5"/>
  </p:notesMasterIdLst>
  <p:sldIdLst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955" autoAdjust="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80DB95-12C2-4B36-87AD-364F2FE8885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6BE77-550B-4476-8B44-F2BBB586F012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685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8649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978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082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3055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322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759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117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350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361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8F4497-F2AD-4E53-97E3-F11627292C72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/>
          <a:lstStyle/>
          <a:p>
            <a:fld id="{9A936AA1-6B91-46F1-9525-4FC6C92A09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646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pn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408D0-7CFE-4169-A04A-BFE869407415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4580DBD-FA26-CF62-9FB6-1C6351DE98F0}"/>
              </a:ext>
            </a:extLst>
          </p:cNvPr>
          <p:cNvSpPr txBox="1"/>
          <p:nvPr userDrawn="1"/>
        </p:nvSpPr>
        <p:spPr>
          <a:xfrm>
            <a:off x="2085345" y="141284"/>
            <a:ext cx="49821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1800" b="1" baseline="30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nd</a:t>
            </a:r>
            <a:r>
              <a:rPr lang="en-US" sz="1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International Conference on Pollution Control for Clean Environment (ICPCCE-2025)</a:t>
            </a:r>
            <a:endParaRPr lang="en-IN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6" y="0"/>
            <a:ext cx="970481" cy="8987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72" y="-20823"/>
            <a:ext cx="1037773" cy="1037773"/>
          </a:xfrm>
          <a:prstGeom prst="rect">
            <a:avLst/>
          </a:prstGeom>
        </p:spPr>
      </p:pic>
      <p:pic>
        <p:nvPicPr>
          <p:cNvPr id="2062" name="Picture 14" descr="https://static.wixstatic.com/media/70d51a_6e738ffb605140b7b203e17f670a27d3~mv2.jpg/v1/fill/w_164,h_47,al_c,q_80,usm_0.66_1.00_0.01,enc_avif,quality_auto/Springer_edited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485" y="240611"/>
            <a:ext cx="1562100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anrf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6631" y="141284"/>
            <a:ext cx="956004" cy="61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ITL CDR  logo.pn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0298" y="148707"/>
            <a:ext cx="1005233" cy="52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9681" y="203367"/>
            <a:ext cx="1063571" cy="4768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5" y="5882382"/>
            <a:ext cx="970481" cy="8987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86" y="5820227"/>
            <a:ext cx="1037773" cy="103777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4580DBD-FA26-CF62-9FB6-1C6351DE98F0}"/>
              </a:ext>
            </a:extLst>
          </p:cNvPr>
          <p:cNvSpPr txBox="1"/>
          <p:nvPr userDrawn="1"/>
        </p:nvSpPr>
        <p:spPr>
          <a:xfrm>
            <a:off x="2108259" y="6008569"/>
            <a:ext cx="49821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1800" b="1" baseline="30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nd</a:t>
            </a:r>
            <a:r>
              <a:rPr lang="en-US" sz="1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International Conference on Pollution Control for Clean Environment (ICPCCE-2025)</a:t>
            </a:r>
            <a:endParaRPr lang="en-IN" dirty="0"/>
          </a:p>
        </p:txBody>
      </p:sp>
      <p:pic>
        <p:nvPicPr>
          <p:cNvPr id="10" name="Picture 14" descr="https://static.wixstatic.com/media/70d51a_6e738ffb605140b7b203e17f670a27d3~mv2.jpg/v1/fill/w_164,h_47,al_c,q_80,usm_0.66_1.00_0.01,enc_avif,quality_auto/Springer_edited.jp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399" y="6115275"/>
            <a:ext cx="1562100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" descr="anrf.pn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0018" y="6024052"/>
            <a:ext cx="956004" cy="61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8" descr="ITL CDR  logo.pn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3685" y="6031475"/>
            <a:ext cx="1005233" cy="52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3068" y="6086135"/>
            <a:ext cx="1063571" cy="476815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5820227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ectangle 14"/>
          <p:cNvSpPr/>
          <p:nvPr userDrawn="1"/>
        </p:nvSpPr>
        <p:spPr>
          <a:xfrm>
            <a:off x="0" y="553948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555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/>
        </p:nvSpPr>
        <p:spPr>
          <a:xfrm>
            <a:off x="1440873" y="1773761"/>
            <a:ext cx="9144000" cy="6310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ea typeface="+mj-ea"/>
                <a:cs typeface="Times New Roman" panose="02020603050405020304" pitchFamily="18" charset="0"/>
              </a:defRPr>
            </a:lvl1pPr>
          </a:lstStyle>
          <a:p>
            <a:endParaRPr lang="en-US" sz="3600" dirty="0">
              <a:latin typeface="+mn-ea"/>
              <a:cs typeface="+mn-ea"/>
            </a:endParaRPr>
          </a:p>
        </p:txBody>
      </p:sp>
      <p:sp>
        <p:nvSpPr>
          <p:cNvPr id="20" name="Title 1"/>
          <p:cNvSpPr txBox="1"/>
          <p:nvPr/>
        </p:nvSpPr>
        <p:spPr>
          <a:xfrm>
            <a:off x="1440815" y="2857095"/>
            <a:ext cx="9144000" cy="92793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2400" dirty="0">
                <a:solidFill>
                  <a:srgbClr val="002060"/>
                </a:solidFill>
                <a:latin typeface="+mn-lt"/>
              </a:rPr>
              <a:t>All authors Name</a:t>
            </a:r>
          </a:p>
          <a:p>
            <a:r>
              <a:rPr lang="en-US" sz="2400" dirty="0">
                <a:solidFill>
                  <a:srgbClr val="002060"/>
                </a:solidFill>
                <a:latin typeface="+mn-lt"/>
              </a:rPr>
              <a:t>and Affiliation</a:t>
            </a:r>
            <a:endParaRPr lang="en-US" sz="2400" kern="1200" baseline="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2" name="Text Box 21"/>
          <p:cNvSpPr txBox="1"/>
          <p:nvPr/>
        </p:nvSpPr>
        <p:spPr>
          <a:xfrm>
            <a:off x="4822190" y="4050665"/>
            <a:ext cx="285877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sym typeface="+mn-ea"/>
              </a:rPr>
              <a:t>Prsented by </a:t>
            </a:r>
          </a:p>
        </p:txBody>
      </p:sp>
      <p:sp>
        <p:nvSpPr>
          <p:cNvPr id="23" name="Rectangle 4"/>
          <p:cNvSpPr/>
          <p:nvPr/>
        </p:nvSpPr>
        <p:spPr>
          <a:xfrm>
            <a:off x="4822240" y="4743620"/>
            <a:ext cx="2156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Author Name</a:t>
            </a:r>
          </a:p>
        </p:txBody>
      </p:sp>
      <p:sp>
        <p:nvSpPr>
          <p:cNvPr id="26" name="Text Box 25"/>
          <p:cNvSpPr txBox="1"/>
          <p:nvPr/>
        </p:nvSpPr>
        <p:spPr>
          <a:xfrm>
            <a:off x="1936115" y="5960745"/>
            <a:ext cx="86302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</a:rPr>
              <a:t>2nd International Conference on Pollution Control for Clean Environment (ICPCCE-2025)</a:t>
            </a:r>
          </a:p>
        </p:txBody>
      </p:sp>
      <p:sp>
        <p:nvSpPr>
          <p:cNvPr id="28" name="Text Box 27"/>
          <p:cNvSpPr txBox="1"/>
          <p:nvPr/>
        </p:nvSpPr>
        <p:spPr>
          <a:xfrm>
            <a:off x="1066165" y="1636395"/>
            <a:ext cx="9888855" cy="12204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dirty="0"/>
              <a:t>PAPER </a:t>
            </a:r>
            <a:r>
              <a:rPr lang="en-US" dirty="0" smtClean="0"/>
              <a:t>ID (As Abstract Submission) </a:t>
            </a:r>
            <a:r>
              <a:rPr lang="en-US" dirty="0"/>
              <a:t>: 01</a:t>
            </a:r>
          </a:p>
          <a:p>
            <a:pPr algn="ctr"/>
            <a:r>
              <a:rPr lang="en-US" dirty="0">
                <a:latin typeface="+mn-ea"/>
                <a:cs typeface="+mn-ea"/>
                <a:sym typeface="+mn-ea"/>
              </a:rPr>
              <a:t>       </a:t>
            </a:r>
            <a:r>
              <a:rPr lang="en-US" dirty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 </a:t>
            </a:r>
            <a:r>
              <a:rPr lang="en-US" sz="4000" dirty="0">
                <a:solidFill>
                  <a:srgbClr val="0070C0"/>
                </a:solidFill>
                <a:latin typeface="+mn-ea"/>
                <a:cs typeface="+mn-ea"/>
                <a:sym typeface="+mn-ea"/>
              </a:rPr>
              <a:t>Paper Title</a:t>
            </a:r>
            <a:endParaRPr lang="en-US" sz="4000" dirty="0">
              <a:solidFill>
                <a:srgbClr val="0070C0"/>
              </a:solidFill>
              <a:latin typeface="+mn-ea"/>
              <a:cs typeface="+mn-ea"/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7667" y="92283"/>
            <a:ext cx="10545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Title</a:t>
            </a:r>
            <a:endParaRPr lang="en-IN" sz="2400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11579552" y="92283"/>
            <a:ext cx="4493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36AA1-6B91-46F1-9525-4FC6C92A09C0}" type="slidenum">
              <a:rPr lang="en-IN" sz="2000" b="1" smtClean="0">
                <a:solidFill>
                  <a:srgbClr val="0000CC"/>
                </a:solidFill>
              </a:rPr>
              <a:pPr/>
              <a:t>2</a:t>
            </a:fld>
            <a:endParaRPr lang="en-IN" sz="20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35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36</Words>
  <Application>Microsoft Office PowerPoint</Application>
  <PresentationFormat>Widescreen</PresentationFormat>
  <Paragraphs>11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ICPCCE-2025 Oral Presentation</dc:title>
  <dc:creator>S Mohapatro</dc:creator>
  <cp:lastModifiedBy>IIT BBS</cp:lastModifiedBy>
  <cp:revision>21</cp:revision>
  <dcterms:created xsi:type="dcterms:W3CDTF">2023-11-24T16:43:00Z</dcterms:created>
  <dcterms:modified xsi:type="dcterms:W3CDTF">2025-11-24T11:20:49Z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5456EE27B2694612BB5B21F35167A5EE_11</vt:lpwstr>
  </property>
  <property fmtid="{D5CDD505-2E9C-101B-9397-08002B2CF9AE}" pid="3" name="KSOProductBuildVer">
    <vt:lpwstr>1033-12.2.0.13306</vt:lpwstr>
  </property>
</Properties>
</file>