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0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4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0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16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52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880" algn="l" defTabSz="43887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B163"/>
    <a:srgbClr val="6BCB94"/>
    <a:srgbClr val="00964D"/>
    <a:srgbClr val="00CC66"/>
    <a:srgbClr val="A3D6AC"/>
    <a:srgbClr val="35A3A5"/>
    <a:srgbClr val="127EBF"/>
    <a:srgbClr val="8BD7AA"/>
    <a:srgbClr val="8EB5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5493EB-65AB-4E84-AF9F-78DCF7A899BB}" v="145" dt="2025-05-15T08:1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62" autoAdjust="0"/>
  </p:normalViewPr>
  <p:slideViewPr>
    <p:cSldViewPr>
      <p:cViewPr>
        <p:scale>
          <a:sx n="33" d="100"/>
          <a:sy n="33" d="100"/>
        </p:scale>
        <p:origin x="1368" y="-4224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Solero" userId="f849e39c-f94b-42eb-be8f-80e096f29948" providerId="ADAL" clId="{115493EB-65AB-4E84-AF9F-78DCF7A899BB}"/>
    <pc:docChg chg="undo custSel modSld">
      <pc:chgData name="Luca Solero" userId="f849e39c-f94b-42eb-be8f-80e096f29948" providerId="ADAL" clId="{115493EB-65AB-4E84-AF9F-78DCF7A899BB}" dt="2025-05-15T08:15:20.925" v="763" actId="1035"/>
      <pc:docMkLst>
        <pc:docMk/>
      </pc:docMkLst>
      <pc:sldChg chg="addSp delSp modSp mod">
        <pc:chgData name="Luca Solero" userId="f849e39c-f94b-42eb-be8f-80e096f29948" providerId="ADAL" clId="{115493EB-65AB-4E84-AF9F-78DCF7A899BB}" dt="2025-05-15T08:15:20.925" v="763" actId="1035"/>
        <pc:sldMkLst>
          <pc:docMk/>
          <pc:sldMk cId="479732982" sldId="256"/>
        </pc:sldMkLst>
        <pc:spChg chg="mod">
          <ac:chgData name="Luca Solero" userId="f849e39c-f94b-42eb-be8f-80e096f29948" providerId="ADAL" clId="{115493EB-65AB-4E84-AF9F-78DCF7A899BB}" dt="2025-05-05T14:39:02.449" v="589" actId="1035"/>
          <ac:spMkLst>
            <pc:docMk/>
            <pc:sldMk cId="479732982" sldId="256"/>
            <ac:spMk id="5" creationId="{00000000-0000-0000-0000-000000000000}"/>
          </ac:spMkLst>
        </pc:spChg>
        <pc:spChg chg="mod">
          <ac:chgData name="Luca Solero" userId="f849e39c-f94b-42eb-be8f-80e096f29948" providerId="ADAL" clId="{115493EB-65AB-4E84-AF9F-78DCF7A899BB}" dt="2025-05-05T14:40:53.472" v="605" actId="1036"/>
          <ac:spMkLst>
            <pc:docMk/>
            <pc:sldMk cId="479732982" sldId="256"/>
            <ac:spMk id="24" creationId="{00000000-0000-0000-0000-000000000000}"/>
          </ac:spMkLst>
        </pc:spChg>
        <pc:spChg chg="mod">
          <ac:chgData name="Luca Solero" userId="f849e39c-f94b-42eb-be8f-80e096f29948" providerId="ADAL" clId="{115493EB-65AB-4E84-AF9F-78DCF7A899BB}" dt="2025-05-05T14:40:53.472" v="605" actId="1036"/>
          <ac:spMkLst>
            <pc:docMk/>
            <pc:sldMk cId="479732982" sldId="256"/>
            <ac:spMk id="37" creationId="{92B6153C-1AC4-512F-DE55-0EC5F3B8C739}"/>
          </ac:spMkLst>
        </pc:spChg>
        <pc:spChg chg="mod">
          <ac:chgData name="Luca Solero" userId="f849e39c-f94b-42eb-be8f-80e096f29948" providerId="ADAL" clId="{115493EB-65AB-4E84-AF9F-78DCF7A899BB}" dt="2025-05-05T14:40:36.010" v="600" actId="1036"/>
          <ac:spMkLst>
            <pc:docMk/>
            <pc:sldMk cId="479732982" sldId="256"/>
            <ac:spMk id="40" creationId="{DE1E0731-4E55-0E62-E672-0304374ED5FB}"/>
          </ac:spMkLst>
        </pc:spChg>
        <pc:spChg chg="mod">
          <ac:chgData name="Luca Solero" userId="f849e39c-f94b-42eb-be8f-80e096f29948" providerId="ADAL" clId="{115493EB-65AB-4E84-AF9F-78DCF7A899BB}" dt="2025-05-05T14:40:36.010" v="600" actId="1036"/>
          <ac:spMkLst>
            <pc:docMk/>
            <pc:sldMk cId="479732982" sldId="256"/>
            <ac:spMk id="41" creationId="{E8F1DE40-0CDC-3EE1-7AF1-8E0802DA8163}"/>
          </ac:spMkLst>
        </pc:spChg>
        <pc:spChg chg="mod">
          <ac:chgData name="Luca Solero" userId="f849e39c-f94b-42eb-be8f-80e096f29948" providerId="ADAL" clId="{115493EB-65AB-4E84-AF9F-78DCF7A899BB}" dt="2025-05-05T14:40:53.472" v="605" actId="1036"/>
          <ac:spMkLst>
            <pc:docMk/>
            <pc:sldMk cId="479732982" sldId="256"/>
            <ac:spMk id="43" creationId="{AA5E66BB-765D-9369-193F-D24E8DE519B7}"/>
          </ac:spMkLst>
        </pc:spChg>
        <pc:spChg chg="mod">
          <ac:chgData name="Luca Solero" userId="f849e39c-f94b-42eb-be8f-80e096f29948" providerId="ADAL" clId="{115493EB-65AB-4E84-AF9F-78DCF7A899BB}" dt="2025-05-05T14:40:53.472" v="605" actId="1036"/>
          <ac:spMkLst>
            <pc:docMk/>
            <pc:sldMk cId="479732982" sldId="256"/>
            <ac:spMk id="44" creationId="{ABDF2F77-3B1E-7A00-1FEC-D2C59496D377}"/>
          </ac:spMkLst>
        </pc:spChg>
        <pc:picChg chg="mod">
          <ac:chgData name="Luca Solero" userId="f849e39c-f94b-42eb-be8f-80e096f29948" providerId="ADAL" clId="{115493EB-65AB-4E84-AF9F-78DCF7A899BB}" dt="2025-05-05T14:40:36.010" v="600" actId="1036"/>
          <ac:picMkLst>
            <pc:docMk/>
            <pc:sldMk cId="479732982" sldId="256"/>
            <ac:picMk id="2" creationId="{6F7E8E64-998A-FF20-C16E-45D53F1B47CC}"/>
          </ac:picMkLst>
        </pc:picChg>
        <pc:picChg chg="add mod">
          <ac:chgData name="Luca Solero" userId="f849e39c-f94b-42eb-be8f-80e096f29948" providerId="ADAL" clId="{115493EB-65AB-4E84-AF9F-78DCF7A899BB}" dt="2025-05-15T08:15:17.563" v="762" actId="1037"/>
          <ac:picMkLst>
            <pc:docMk/>
            <pc:sldMk cId="479732982" sldId="256"/>
            <ac:picMk id="4" creationId="{44F95A9A-202C-18CB-2275-D444DFCDE82C}"/>
          </ac:picMkLst>
        </pc:picChg>
        <pc:picChg chg="add mod">
          <ac:chgData name="Luca Solero" userId="f849e39c-f94b-42eb-be8f-80e096f29948" providerId="ADAL" clId="{115493EB-65AB-4E84-AF9F-78DCF7A899BB}" dt="2025-05-15T08:15:20.925" v="763" actId="1035"/>
          <ac:picMkLst>
            <pc:docMk/>
            <pc:sldMk cId="479732982" sldId="256"/>
            <ac:picMk id="7" creationId="{5A4E9245-AB58-4F15-1BE7-8299A795B0FD}"/>
          </ac:picMkLst>
        </pc:picChg>
        <pc:picChg chg="del mod">
          <ac:chgData name="Luca Solero" userId="f849e39c-f94b-42eb-be8f-80e096f29948" providerId="ADAL" clId="{115493EB-65AB-4E84-AF9F-78DCF7A899BB}" dt="2025-05-15T08:14:49.379" v="743" actId="478"/>
          <ac:picMkLst>
            <pc:docMk/>
            <pc:sldMk cId="479732982" sldId="256"/>
            <ac:picMk id="39" creationId="{E3F28802-2D7A-5117-46F8-800802E35778}"/>
          </ac:picMkLst>
        </pc:picChg>
        <pc:picChg chg="del mod">
          <ac:chgData name="Luca Solero" userId="f849e39c-f94b-42eb-be8f-80e096f29948" providerId="ADAL" clId="{115493EB-65AB-4E84-AF9F-78DCF7A899BB}" dt="2025-05-15T08:14:13.418" v="624" actId="478"/>
          <ac:picMkLst>
            <pc:docMk/>
            <pc:sldMk cId="479732982" sldId="256"/>
            <ac:picMk id="1032" creationId="{98424898-31AB-522B-4167-0180B4DE52F9}"/>
          </ac:picMkLst>
        </pc:picChg>
        <pc:cxnChg chg="mod">
          <ac:chgData name="Luca Solero" userId="f849e39c-f94b-42eb-be8f-80e096f29948" providerId="ADAL" clId="{115493EB-65AB-4E84-AF9F-78DCF7A899BB}" dt="2025-05-05T14:40:53.472" v="605" actId="1036"/>
          <ac:cxnSpMkLst>
            <pc:docMk/>
            <pc:sldMk cId="479732982" sldId="256"/>
            <ac:cxnSpMk id="18" creationId="{401D66BC-DEF7-350C-62E2-DF963D415FA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4"/>
            <a:ext cx="27980640" cy="940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0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39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6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757687"/>
            <a:ext cx="7406640" cy="37449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757687"/>
            <a:ext cx="21671280" cy="37449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4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4164"/>
            <a:ext cx="27980640" cy="8717280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2967"/>
            <a:ext cx="27980640" cy="9601197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770" indent="0">
              <a:buNone/>
              <a:defRPr sz="6450">
                <a:solidFill>
                  <a:schemeClr val="tx1">
                    <a:tint val="75000"/>
                  </a:schemeClr>
                </a:solidFill>
              </a:defRPr>
            </a:lvl2pPr>
            <a:lvl3pPr marL="3291540" indent="0">
              <a:buNone/>
              <a:defRPr sz="5775">
                <a:solidFill>
                  <a:schemeClr val="tx1">
                    <a:tint val="75000"/>
                  </a:schemeClr>
                </a:solidFill>
              </a:defRPr>
            </a:lvl3pPr>
            <a:lvl4pPr marL="493731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58308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22885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987462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52039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16616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3"/>
            <a:ext cx="14538960" cy="28966164"/>
          </a:xfrm>
        </p:spPr>
        <p:txBody>
          <a:bodyPr/>
          <a:lstStyle>
            <a:lvl1pPr>
              <a:defRPr sz="10050"/>
            </a:lvl1pPr>
            <a:lvl2pPr>
              <a:defRPr sz="8625"/>
            </a:lvl2pPr>
            <a:lvl3pPr>
              <a:defRPr sz="7200"/>
            </a:lvl3pPr>
            <a:lvl4pPr>
              <a:defRPr sz="6450"/>
            </a:lvl4pPr>
            <a:lvl5pPr>
              <a:defRPr sz="6450"/>
            </a:lvl5pPr>
            <a:lvl6pPr>
              <a:defRPr sz="6450"/>
            </a:lvl6pPr>
            <a:lvl7pPr>
              <a:defRPr sz="6450"/>
            </a:lvl7pPr>
            <a:lvl8pPr>
              <a:defRPr sz="6450"/>
            </a:lvl8pPr>
            <a:lvl9pPr>
              <a:defRPr sz="6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3"/>
            <a:ext cx="14538960" cy="28966164"/>
          </a:xfrm>
        </p:spPr>
        <p:txBody>
          <a:bodyPr/>
          <a:lstStyle>
            <a:lvl1pPr>
              <a:defRPr sz="10050"/>
            </a:lvl1pPr>
            <a:lvl2pPr>
              <a:defRPr sz="8625"/>
            </a:lvl2pPr>
            <a:lvl3pPr>
              <a:defRPr sz="7200"/>
            </a:lvl3pPr>
            <a:lvl4pPr>
              <a:defRPr sz="6450"/>
            </a:lvl4pPr>
            <a:lvl5pPr>
              <a:defRPr sz="6450"/>
            </a:lvl5pPr>
            <a:lvl6pPr>
              <a:defRPr sz="6450"/>
            </a:lvl6pPr>
            <a:lvl7pPr>
              <a:defRPr sz="6450"/>
            </a:lvl7pPr>
            <a:lvl8pPr>
              <a:defRPr sz="6450"/>
            </a:lvl8pPr>
            <a:lvl9pPr>
              <a:defRPr sz="6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5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1" y="9824724"/>
            <a:ext cx="14544677" cy="4094477"/>
          </a:xfrm>
        </p:spPr>
        <p:txBody>
          <a:bodyPr anchor="b"/>
          <a:lstStyle>
            <a:lvl1pPr marL="0" indent="0">
              <a:buNone/>
              <a:defRPr sz="8625" b="1"/>
            </a:lvl1pPr>
            <a:lvl2pPr marL="1645770" indent="0">
              <a:buNone/>
              <a:defRPr sz="7200" b="1"/>
            </a:lvl2pPr>
            <a:lvl3pPr marL="3291540" indent="0">
              <a:buNone/>
              <a:defRPr sz="6450" b="1"/>
            </a:lvl3pPr>
            <a:lvl4pPr marL="4937310" indent="0">
              <a:buNone/>
              <a:defRPr sz="5775" b="1"/>
            </a:lvl4pPr>
            <a:lvl5pPr marL="6583080" indent="0">
              <a:buNone/>
              <a:defRPr sz="5775" b="1"/>
            </a:lvl5pPr>
            <a:lvl6pPr marL="8228850" indent="0">
              <a:buNone/>
              <a:defRPr sz="5775" b="1"/>
            </a:lvl6pPr>
            <a:lvl7pPr marL="9874620" indent="0">
              <a:buNone/>
              <a:defRPr sz="5775" b="1"/>
            </a:lvl7pPr>
            <a:lvl8pPr marL="11520390" indent="0">
              <a:buNone/>
              <a:defRPr sz="5775" b="1"/>
            </a:lvl8pPr>
            <a:lvl9pPr marL="13166160" indent="0">
              <a:buNone/>
              <a:defRPr sz="57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1" y="13919201"/>
            <a:ext cx="14544677" cy="25288243"/>
          </a:xfrm>
        </p:spPr>
        <p:txBody>
          <a:bodyPr/>
          <a:lstStyle>
            <a:lvl1pPr>
              <a:defRPr sz="8625"/>
            </a:lvl1pPr>
            <a:lvl2pPr>
              <a:defRPr sz="7200"/>
            </a:lvl2pPr>
            <a:lvl3pPr>
              <a:defRPr sz="645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3" y="9824724"/>
            <a:ext cx="14550391" cy="4094477"/>
          </a:xfrm>
        </p:spPr>
        <p:txBody>
          <a:bodyPr anchor="b"/>
          <a:lstStyle>
            <a:lvl1pPr marL="0" indent="0">
              <a:buNone/>
              <a:defRPr sz="8625" b="1"/>
            </a:lvl1pPr>
            <a:lvl2pPr marL="1645770" indent="0">
              <a:buNone/>
              <a:defRPr sz="7200" b="1"/>
            </a:lvl2pPr>
            <a:lvl3pPr marL="3291540" indent="0">
              <a:buNone/>
              <a:defRPr sz="6450" b="1"/>
            </a:lvl3pPr>
            <a:lvl4pPr marL="4937310" indent="0">
              <a:buNone/>
              <a:defRPr sz="5775" b="1"/>
            </a:lvl4pPr>
            <a:lvl5pPr marL="6583080" indent="0">
              <a:buNone/>
              <a:defRPr sz="5775" b="1"/>
            </a:lvl5pPr>
            <a:lvl6pPr marL="8228850" indent="0">
              <a:buNone/>
              <a:defRPr sz="5775" b="1"/>
            </a:lvl6pPr>
            <a:lvl7pPr marL="9874620" indent="0">
              <a:buNone/>
              <a:defRPr sz="5775" b="1"/>
            </a:lvl7pPr>
            <a:lvl8pPr marL="11520390" indent="0">
              <a:buNone/>
              <a:defRPr sz="5775" b="1"/>
            </a:lvl8pPr>
            <a:lvl9pPr marL="13166160" indent="0">
              <a:buNone/>
              <a:defRPr sz="57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3" y="13919201"/>
            <a:ext cx="14550391" cy="25288243"/>
          </a:xfrm>
        </p:spPr>
        <p:txBody>
          <a:bodyPr/>
          <a:lstStyle>
            <a:lvl1pPr>
              <a:defRPr sz="8625"/>
            </a:lvl1pPr>
            <a:lvl2pPr>
              <a:defRPr sz="7200"/>
            </a:lvl2pPr>
            <a:lvl3pPr>
              <a:defRPr sz="6450"/>
            </a:lvl3pPr>
            <a:lvl4pPr>
              <a:defRPr sz="5775"/>
            </a:lvl4pPr>
            <a:lvl5pPr>
              <a:defRPr sz="5775"/>
            </a:lvl5pPr>
            <a:lvl6pPr>
              <a:defRPr sz="5775"/>
            </a:lvl6pPr>
            <a:lvl7pPr>
              <a:defRPr sz="5775"/>
            </a:lvl7pPr>
            <a:lvl8pPr>
              <a:defRPr sz="5775"/>
            </a:lvl8pPr>
            <a:lvl9pPr>
              <a:defRPr sz="57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7200" b="1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1" y="1747524"/>
            <a:ext cx="18402300" cy="37459923"/>
          </a:xfrm>
        </p:spPr>
        <p:txBody>
          <a:bodyPr/>
          <a:lstStyle>
            <a:lvl1pPr>
              <a:defRPr sz="11550"/>
            </a:lvl1pPr>
            <a:lvl2pPr>
              <a:defRPr sz="10050"/>
            </a:lvl2pPr>
            <a:lvl3pPr>
              <a:defRPr sz="8625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4"/>
            <a:ext cx="10829927" cy="30022803"/>
          </a:xfrm>
        </p:spPr>
        <p:txBody>
          <a:bodyPr/>
          <a:lstStyle>
            <a:lvl1pPr marL="0" indent="0">
              <a:buNone/>
              <a:defRPr sz="5100"/>
            </a:lvl1pPr>
            <a:lvl2pPr marL="1645770" indent="0">
              <a:buNone/>
              <a:defRPr sz="4275"/>
            </a:lvl2pPr>
            <a:lvl3pPr marL="3291540" indent="0">
              <a:buNone/>
              <a:defRPr sz="3600"/>
            </a:lvl3pPr>
            <a:lvl4pPr marL="4937310" indent="0">
              <a:buNone/>
              <a:defRPr sz="3225"/>
            </a:lvl4pPr>
            <a:lvl5pPr marL="6583080" indent="0">
              <a:buNone/>
              <a:defRPr sz="3225"/>
            </a:lvl5pPr>
            <a:lvl6pPr marL="8228850" indent="0">
              <a:buNone/>
              <a:defRPr sz="3225"/>
            </a:lvl6pPr>
            <a:lvl7pPr marL="9874620" indent="0">
              <a:buNone/>
              <a:defRPr sz="3225"/>
            </a:lvl7pPr>
            <a:lvl8pPr marL="11520390" indent="0">
              <a:buNone/>
              <a:defRPr sz="3225"/>
            </a:lvl8pPr>
            <a:lvl9pPr marL="13166160" indent="0">
              <a:buNone/>
              <a:defRPr sz="32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1"/>
            <a:ext cx="19751040" cy="3627123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1550"/>
            </a:lvl1pPr>
            <a:lvl2pPr marL="1645770" indent="0">
              <a:buNone/>
              <a:defRPr sz="10050"/>
            </a:lvl2pPr>
            <a:lvl3pPr marL="3291540" indent="0">
              <a:buNone/>
              <a:defRPr sz="8625"/>
            </a:lvl3pPr>
            <a:lvl4pPr marL="4937310" indent="0">
              <a:buNone/>
              <a:defRPr sz="7200"/>
            </a:lvl4pPr>
            <a:lvl5pPr marL="6583080" indent="0">
              <a:buNone/>
              <a:defRPr sz="7200"/>
            </a:lvl5pPr>
            <a:lvl6pPr marL="8228850" indent="0">
              <a:buNone/>
              <a:defRPr sz="7200"/>
            </a:lvl6pPr>
            <a:lvl7pPr marL="9874620" indent="0">
              <a:buNone/>
              <a:defRPr sz="7200"/>
            </a:lvl7pPr>
            <a:lvl8pPr marL="11520390" indent="0">
              <a:buNone/>
              <a:defRPr sz="7200"/>
            </a:lvl8pPr>
            <a:lvl9pPr marL="131661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4"/>
            <a:ext cx="19751040" cy="5151117"/>
          </a:xfrm>
        </p:spPr>
        <p:txBody>
          <a:bodyPr/>
          <a:lstStyle>
            <a:lvl1pPr marL="0" indent="0">
              <a:buNone/>
              <a:defRPr sz="5100"/>
            </a:lvl1pPr>
            <a:lvl2pPr marL="1645770" indent="0">
              <a:buNone/>
              <a:defRPr sz="4275"/>
            </a:lvl2pPr>
            <a:lvl3pPr marL="3291540" indent="0">
              <a:buNone/>
              <a:defRPr sz="3600"/>
            </a:lvl3pPr>
            <a:lvl4pPr marL="4937310" indent="0">
              <a:buNone/>
              <a:defRPr sz="3225"/>
            </a:lvl4pPr>
            <a:lvl5pPr marL="6583080" indent="0">
              <a:buNone/>
              <a:defRPr sz="3225"/>
            </a:lvl5pPr>
            <a:lvl6pPr marL="8228850" indent="0">
              <a:buNone/>
              <a:defRPr sz="3225"/>
            </a:lvl6pPr>
            <a:lvl7pPr marL="9874620" indent="0">
              <a:buNone/>
              <a:defRPr sz="3225"/>
            </a:lvl7pPr>
            <a:lvl8pPr marL="11520390" indent="0">
              <a:buNone/>
              <a:defRPr sz="3225"/>
            </a:lvl8pPr>
            <a:lvl9pPr marL="13166160" indent="0">
              <a:buNone/>
              <a:defRPr sz="32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3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872" tIns="219436" rIns="438872" bIns="21943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3"/>
            <a:ext cx="29626560" cy="28966164"/>
          </a:xfrm>
          <a:prstGeom prst="rect">
            <a:avLst/>
          </a:prstGeom>
        </p:spPr>
        <p:txBody>
          <a:bodyPr vert="horz" lIns="438872" tIns="219436" rIns="438872" bIns="21943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4"/>
            <a:ext cx="7680960" cy="23368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l">
              <a:defRPr sz="42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14B2-29F8-49BA-81A3-89EC41C11E22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4"/>
            <a:ext cx="10424160" cy="23368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ctr">
              <a:defRPr sz="42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4"/>
            <a:ext cx="7680960" cy="2336800"/>
          </a:xfrm>
          <a:prstGeom prst="rect">
            <a:avLst/>
          </a:prstGeom>
        </p:spPr>
        <p:txBody>
          <a:bodyPr vert="horz" lIns="438872" tIns="219436" rIns="438872" bIns="219436" rtlCol="0" anchor="ctr"/>
          <a:lstStyle>
            <a:lvl1pPr algn="r">
              <a:defRPr sz="42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703-E08D-4CED-BC7B-EA63FAC1D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540" rtl="0" eaLnBrk="1" latinLnBrk="0" hangingPunct="1">
        <a:spcBef>
          <a:spcPct val="0"/>
        </a:spcBef>
        <a:buNone/>
        <a:defRPr sz="15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328" indent="-1234328" algn="l" defTabSz="3291540" rtl="0" eaLnBrk="1" latinLnBrk="0" hangingPunct="1">
        <a:spcBef>
          <a:spcPct val="20000"/>
        </a:spcBef>
        <a:buFont typeface="Arial" pitchFamily="34" charset="0"/>
        <a:buChar char="•"/>
        <a:defRPr sz="11550" kern="1200">
          <a:solidFill>
            <a:schemeClr val="tx1"/>
          </a:solidFill>
          <a:latin typeface="+mn-lt"/>
          <a:ea typeface="+mn-ea"/>
          <a:cs typeface="+mn-cs"/>
        </a:defRPr>
      </a:lvl1pPr>
      <a:lvl2pPr marL="2674376" indent="-1028606" algn="l" defTabSz="3291540" rtl="0" eaLnBrk="1" latinLnBrk="0" hangingPunct="1">
        <a:spcBef>
          <a:spcPct val="20000"/>
        </a:spcBef>
        <a:buFont typeface="Arial" pitchFamily="34" charset="0"/>
        <a:buChar char="–"/>
        <a:defRPr sz="10050" kern="1200">
          <a:solidFill>
            <a:schemeClr val="tx1"/>
          </a:solidFill>
          <a:latin typeface="+mn-lt"/>
          <a:ea typeface="+mn-ea"/>
          <a:cs typeface="+mn-cs"/>
        </a:defRPr>
      </a:lvl2pPr>
      <a:lvl3pPr marL="4114425" indent="-822885" algn="l" defTabSz="3291540" rtl="0" eaLnBrk="1" latinLnBrk="0" hangingPunct="1">
        <a:spcBef>
          <a:spcPct val="20000"/>
        </a:spcBef>
        <a:buFont typeface="Arial" pitchFamily="34" charset="0"/>
        <a:buChar char="•"/>
        <a:defRPr sz="86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195" indent="-822885" algn="l" defTabSz="3291540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965" indent="-822885" algn="l" defTabSz="3291540" rtl="0" eaLnBrk="1" latinLnBrk="0" hangingPunct="1">
        <a:spcBef>
          <a:spcPct val="20000"/>
        </a:spcBef>
        <a:buFont typeface="Arial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1735" indent="-822885" algn="l" defTabSz="32915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7505" indent="-822885" algn="l" defTabSz="32915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3275" indent="-822885" algn="l" defTabSz="32915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9044" indent="-822885" algn="l" defTabSz="32915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1pPr>
      <a:lvl2pPr marL="164577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2pPr>
      <a:lvl3pPr marL="329154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3pPr>
      <a:lvl4pPr marL="493731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4pPr>
      <a:lvl5pPr marL="658308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5pPr>
      <a:lvl6pPr marL="822885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6pPr>
      <a:lvl7pPr marL="987462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7pPr>
      <a:lvl8pPr marL="1152039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8pPr>
      <a:lvl9pPr marL="13166160" algn="l" defTabSz="3291540" rtl="0" eaLnBrk="1" latinLnBrk="0" hangingPunct="1">
        <a:defRPr sz="6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asellaDiTesto 23"/>
          <p:cNvSpPr txBox="1"/>
          <p:nvPr/>
        </p:nvSpPr>
        <p:spPr>
          <a:xfrm>
            <a:off x="4976464" y="781923"/>
            <a:ext cx="19279724" cy="339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800"/>
              </a:spcBef>
              <a:spcAft>
                <a:spcPts val="1800"/>
              </a:spcAft>
            </a:pPr>
            <a:r>
              <a:rPr lang="en-US" sz="7200" b="1" kern="0" dirty="0">
                <a:latin typeface="Arial" pitchFamily="34" charset="0"/>
                <a:cs typeface="Arial" pitchFamily="34" charset="0"/>
              </a:rPr>
              <a:t>Paper Title should be 72pt font</a:t>
            </a:r>
          </a:p>
          <a:p>
            <a:pPr algn="ctr">
              <a:spcBef>
                <a:spcPts val="1800"/>
              </a:spcBef>
              <a:spcAft>
                <a:spcPts val="1800"/>
              </a:spcAft>
            </a:pPr>
            <a:r>
              <a:rPr lang="en-US" sz="49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495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49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495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9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495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95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 algn="ctr">
              <a:spcBef>
                <a:spcPts val="900"/>
              </a:spcBef>
              <a:spcAft>
                <a:spcPts val="1800"/>
              </a:spcAft>
            </a:pPr>
            <a:r>
              <a:rPr lang="en-US" sz="4050" b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5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4050" b="1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50" b="1" dirty="0"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4050" b="1" baseline="30000" dirty="0">
                <a:latin typeface="Arial" pitchFamily="34" charset="0"/>
                <a:cs typeface="Arial" pitchFamily="34" charset="0"/>
              </a:rPr>
              <a:t>3,4,5</a:t>
            </a:r>
            <a:r>
              <a:rPr lang="en-US" sz="4050" b="1" dirty="0">
                <a:latin typeface="Arial" pitchFamily="34" charset="0"/>
                <a:cs typeface="Arial" pitchFamily="34" charset="0"/>
              </a:rPr>
              <a:t> Author(s) Affiliation</a:t>
            </a:r>
            <a:endParaRPr lang="it-IT" sz="405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571500" y="6172200"/>
            <a:ext cx="31838771" cy="16522304"/>
          </a:xfrm>
          <a:ln w="762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This poster template is provided as a sample only.  You may change the layout of your poster if you like.  </a:t>
            </a:r>
          </a:p>
          <a:p>
            <a:pPr marL="0" indent="0">
              <a:buNone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The following are guidelines recommended by IAS for all posters to follow:</a:t>
            </a:r>
          </a:p>
          <a:p>
            <a:pPr marL="0" indent="0">
              <a:buNone/>
            </a:pPr>
            <a:endParaRPr lang="en-US" sz="4500" u="sng" dirty="0">
              <a:latin typeface="Cambria" panose="02040503050406030204" pitchFamily="18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500" u="sng" dirty="0">
                <a:latin typeface="Cambria" panose="02040503050406030204" pitchFamily="18" charset="0"/>
                <a:cs typeface="Arial" pitchFamily="34" charset="0"/>
              </a:rPr>
              <a:t>Recommended Guidelines</a:t>
            </a:r>
          </a:p>
          <a:p>
            <a:pPr>
              <a:buFontTx/>
              <a:buAutoNum type="arabicPeriod"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The size of the poster is A0, portrait orientation</a:t>
            </a:r>
          </a:p>
          <a:p>
            <a:pPr>
              <a:buFontTx/>
              <a:buAutoNum type="arabicPeriod"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Font should be sans serif type like Arial or Helvetica</a:t>
            </a:r>
          </a:p>
          <a:p>
            <a:pPr>
              <a:buFontTx/>
              <a:buAutoNum type="arabicPeriod"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Headings should be 48pt or larger</a:t>
            </a:r>
          </a:p>
          <a:p>
            <a:pPr>
              <a:buFontTx/>
              <a:buAutoNum type="arabicPeriod"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Text should be 36pt or larger</a:t>
            </a:r>
          </a:p>
          <a:p>
            <a:pPr>
              <a:buFontTx/>
              <a:buAutoNum type="arabicPeriod"/>
            </a:pPr>
            <a:r>
              <a:rPr lang="en-US" sz="4500" dirty="0">
                <a:latin typeface="Cambria" panose="02040503050406030204" pitchFamily="18" charset="0"/>
                <a:cs typeface="Arial" pitchFamily="34" charset="0"/>
              </a:rPr>
              <a:t>The smallest text size in figures and tables should be 24pt or larger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1D66BC-DEF7-350C-62E2-DF963D415FAB}"/>
              </a:ext>
            </a:extLst>
          </p:cNvPr>
          <p:cNvCxnSpPr>
            <a:cxnSpLocks/>
          </p:cNvCxnSpPr>
          <p:nvPr/>
        </p:nvCxnSpPr>
        <p:spPr>
          <a:xfrm>
            <a:off x="559059" y="4572000"/>
            <a:ext cx="31902141" cy="0"/>
          </a:xfrm>
          <a:prstGeom prst="line">
            <a:avLst/>
          </a:prstGeom>
          <a:ln w="66675">
            <a:solidFill>
              <a:srgbClr val="23B16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92B6153C-1AC4-512F-DE55-0EC5F3B8C739}"/>
              </a:ext>
            </a:extLst>
          </p:cNvPr>
          <p:cNvSpPr/>
          <p:nvPr/>
        </p:nvSpPr>
        <p:spPr>
          <a:xfrm>
            <a:off x="622430" y="797426"/>
            <a:ext cx="3829050" cy="3350276"/>
          </a:xfrm>
          <a:prstGeom prst="rect">
            <a:avLst/>
          </a:prstGeom>
          <a:solidFill>
            <a:srgbClr val="8EB5DD"/>
          </a:solidFill>
          <a:ln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Presenter’s Institution logos</a:t>
            </a:r>
            <a:br>
              <a:rPr lang="en-US" sz="5400" dirty="0"/>
            </a:br>
            <a:r>
              <a:rPr lang="en-US" sz="5400" dirty="0"/>
              <a:t>(if any)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A5E66BB-765D-9369-193F-D24E8DE519B7}"/>
              </a:ext>
            </a:extLst>
          </p:cNvPr>
          <p:cNvSpPr/>
          <p:nvPr/>
        </p:nvSpPr>
        <p:spPr>
          <a:xfrm>
            <a:off x="25182470" y="777553"/>
            <a:ext cx="7143750" cy="3370153"/>
          </a:xfrm>
          <a:prstGeom prst="rect">
            <a:avLst/>
          </a:prstGeom>
          <a:solidFill>
            <a:srgbClr val="8EB5DD"/>
          </a:solidFill>
          <a:ln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700" b="1" dirty="0"/>
              <a:t>Presenter Technical</a:t>
            </a:r>
          </a:p>
          <a:p>
            <a:r>
              <a:rPr lang="en-US" sz="2700" b="1" dirty="0"/>
              <a:t> Biography: </a:t>
            </a:r>
          </a:p>
          <a:p>
            <a:r>
              <a:rPr lang="en-US" sz="2700" b="1" dirty="0"/>
              <a:t>(36pt text size)</a:t>
            </a:r>
          </a:p>
          <a:p>
            <a:endParaRPr lang="en-US" sz="2700" b="1" dirty="0"/>
          </a:p>
          <a:p>
            <a:endParaRPr lang="en-US" sz="2700" b="1" dirty="0"/>
          </a:p>
          <a:p>
            <a:pPr algn="ctr"/>
            <a:endParaRPr lang="en-US" sz="645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DF2F77-3B1E-7A00-1FEC-D2C59496D377}"/>
              </a:ext>
            </a:extLst>
          </p:cNvPr>
          <p:cNvSpPr/>
          <p:nvPr/>
        </p:nvSpPr>
        <p:spPr>
          <a:xfrm>
            <a:off x="29731029" y="797427"/>
            <a:ext cx="2595191" cy="2137417"/>
          </a:xfrm>
          <a:prstGeom prst="rect">
            <a:avLst/>
          </a:prstGeom>
          <a:solidFill>
            <a:srgbClr val="8EB5DD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450" dirty="0"/>
              <a:t>Photo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580DBD-FA26-CF62-9FB6-1C6351DE98F0}"/>
              </a:ext>
            </a:extLst>
          </p:cNvPr>
          <p:cNvSpPr txBox="1"/>
          <p:nvPr/>
        </p:nvSpPr>
        <p:spPr>
          <a:xfrm>
            <a:off x="7286043" y="41044521"/>
            <a:ext cx="1152352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4800" b="1" baseline="30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nd</a:t>
            </a:r>
            <a:r>
              <a:rPr lang="en-US" sz="4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International Conference on Pollution Control for Clean Environment </a:t>
            </a:r>
            <a:endParaRPr lang="en-US" sz="48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4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48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ICPCCE-2025)</a:t>
            </a:r>
            <a:endParaRPr lang="en-IN" sz="287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17" y="40501634"/>
            <a:ext cx="3330445" cy="308413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757" y="40413580"/>
            <a:ext cx="3260238" cy="3260238"/>
          </a:xfrm>
          <a:prstGeom prst="rect">
            <a:avLst/>
          </a:prstGeom>
        </p:spPr>
      </p:pic>
      <p:pic>
        <p:nvPicPr>
          <p:cNvPr id="16" name="Picture 14" descr="https://static.wixstatic.com/media/70d51a_6e738ffb605140b7b203e17f670a27d3~mv2.jpg/v1/fill/w_164,h_47,al_c,q_80,usm_0.66_1.00_0.01,enc_avif,quality_auto/Springer_edite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9569" y="41394588"/>
            <a:ext cx="4259019" cy="1220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anrf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738" y="41515640"/>
            <a:ext cx="2284877" cy="147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ITL CDR  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2200" y="41188167"/>
            <a:ext cx="3429000" cy="179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0" y="41515640"/>
            <a:ext cx="3041585" cy="136358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40309800"/>
            <a:ext cx="32918400" cy="88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9732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144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ICPCCE-2025 Poster Presentation</dc:title>
  <dc:creator>S Mohapatro</dc:creator>
  <cp:lastModifiedBy>IIT BBS</cp:lastModifiedBy>
  <cp:revision>3</cp:revision>
  <dcterms:created xsi:type="dcterms:W3CDTF">2015-08-27T15:30:56Z</dcterms:created>
  <dcterms:modified xsi:type="dcterms:W3CDTF">2025-11-20T12:36:05Z</dcterms:modified>
</cp:coreProperties>
</file>