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78B23B-19EF-4038-B9C4-3AED0E0F83FC}" type="datetimeFigureOut">
              <a:rPr lang="en-IN" smtClean="0"/>
              <a:t>16-11-2023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EA5B0-9FDB-4213-BA12-BE94E49161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4275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2D3BBF-7CD2-4D8C-8C03-28E51834FC19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A6756-4BB4-4F6A-A268-0A188AAA1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28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9033F85-D11F-4F42-B5F9-9E82CE1C8F5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2130430"/>
            <a:ext cx="10363200" cy="1470025"/>
          </a:xfrm>
        </p:spPr>
        <p:txBody>
          <a:bodyPr>
            <a:normAutofit/>
          </a:bodyPr>
          <a:lstStyle>
            <a:lvl1pPr algn="ctr">
              <a:defRPr sz="3600">
                <a:latin typeface="+mj-lt"/>
              </a:defRPr>
            </a:lvl1pPr>
          </a:lstStyle>
          <a:p>
            <a:r>
              <a:rPr lang="en-US" b="1" dirty="0"/>
              <a:t>PAPER TITLE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8E3842-7A89-41D9-8CE0-841A456226BC}"/>
              </a:ext>
            </a:extLst>
          </p:cNvPr>
          <p:cNvSpPr/>
          <p:nvPr userDrawn="1"/>
        </p:nvSpPr>
        <p:spPr>
          <a:xfrm>
            <a:off x="0" y="6632028"/>
            <a:ext cx="12192000" cy="225972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International Conference on Pollution Control for Clean Environment (ICPCCE-2023), December 15-16, 2023, IIT Bhubaneswar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1670B8-334B-46EE-9F25-9CE726BC6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20503" y="6216567"/>
            <a:ext cx="2743200" cy="365125"/>
          </a:xfrm>
        </p:spPr>
        <p:txBody>
          <a:bodyPr/>
          <a:lstStyle/>
          <a:p>
            <a:fld id="{36F60EFF-A708-4ECF-BE8E-073AEF68EC3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333547B-9F87-4C8F-83AC-B00DEF7CB4D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algn="ctr">
              <a:buNone/>
              <a:defRPr lang="en-US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Author (s) Name </a:t>
            </a:r>
          </a:p>
          <a:p>
            <a:r>
              <a:rPr lang="en-US" dirty="0">
                <a:solidFill>
                  <a:schemeClr val="tx1"/>
                </a:solidFill>
              </a:rPr>
              <a:t>Affiliation</a:t>
            </a:r>
          </a:p>
        </p:txBody>
      </p:sp>
      <p:pic>
        <p:nvPicPr>
          <p:cNvPr id="1026" name="Picture 2" descr="IIT Bhubaneswar - Wikipedia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49" y="283816"/>
            <a:ext cx="1166516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E0C5E84-4C65-623D-B111-E205679C0A3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0953" y="333648"/>
            <a:ext cx="1032750" cy="1030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805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0EBAE-BCD9-4C7E-8B91-E9F37F953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0BF43B-8C70-4DA1-8059-BC0F912D33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528B18-AE3B-4AF0-8E84-CF39F4D0B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7ABD-3661-421B-B140-6743E68571D3}" type="datetime1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8AA28-519F-4D27-8DCD-A1A8C0380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EC653-2F31-4B0B-A1E5-5788FC195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60EFF-A708-4ECF-BE8E-073AEF68E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3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E56244-3D3D-463F-BBFE-6ADA175672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F587A-F5EC-4452-8D67-D786EC51EE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82679A-22AA-4764-A03E-4210AEE4F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A594-8219-4034-828D-2BA72C195518}" type="datetime1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645F5-1BED-4071-BB28-3FA6005BD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BC572-0796-42BC-A7AD-2244C3C1F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60EFF-A708-4ECF-BE8E-073AEF68E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4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0243921-B62C-40E8-ADA8-ADD0EF7CDFAC}"/>
              </a:ext>
            </a:extLst>
          </p:cNvPr>
          <p:cNvSpPr/>
          <p:nvPr userDrawn="1"/>
        </p:nvSpPr>
        <p:spPr>
          <a:xfrm>
            <a:off x="0" y="6632028"/>
            <a:ext cx="12192000" cy="225972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International Conference on Pollution Control for Clean Environment (ICPCCE-2023), December 15-16, 2023, IIT Bhubaneswar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3A7CE9C-07A4-8A19-292E-C2BDF5DF78AF}"/>
              </a:ext>
            </a:extLst>
          </p:cNvPr>
          <p:cNvCxnSpPr/>
          <p:nvPr userDrawn="1"/>
        </p:nvCxnSpPr>
        <p:spPr>
          <a:xfrm>
            <a:off x="0" y="729842"/>
            <a:ext cx="12192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5216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5554D-DC64-4B38-BC71-8AD4976FE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89DABF-D05E-4DA1-B39C-8BB6C73DC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1C97-C6A2-445F-98AA-AA7DD2AD5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FD8E-0A41-49BF-873A-12FB4945B5CD}" type="datetime1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A68F9-C2E8-4962-885A-EF6B6A09E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F55287-F266-47CD-9A82-49A009177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60EFF-A708-4ECF-BE8E-073AEF68E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046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E897B-58C2-496B-B12E-50DE215A2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90D9F-6A37-461C-A19B-498C212EBF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AFD158-407A-4E35-9431-9104C1BA83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BE688-3FCB-4B9B-B9F1-7B379E94C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2680C-CA64-415D-9381-7540E1F3C1F9}" type="datetime1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23793C-6435-4338-89AD-BCC321DFE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F93E25-1655-4562-AD8D-6FE1ACA73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60EFF-A708-4ECF-BE8E-073AEF68E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50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8373D-8A6B-4EB8-BE56-19C563B36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0BB6A-30C5-442D-9538-0764DF33D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8975AA-5932-47F9-8F70-30E6F62D4B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EAB3EE-B2A3-4555-BC34-3F125270C3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983FBD-1968-4132-A513-B707A7DF7D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8BBE7B-05F0-4B08-86E6-EA7948B04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8067-E8F9-4E9C-BBE3-0FD818FF5E09}" type="datetime1">
              <a:rPr lang="en-US" smtClean="0"/>
              <a:t>11/16/2023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D5711-76F2-44EA-A7E4-7D89817A7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F94C5F-E1D6-47B3-A756-463AA23A0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60EFF-A708-4ECF-BE8E-073AEF68E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985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0FB8F-D7C4-4CA4-AA5D-1DE57B657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F3A09D-E63C-4B1B-8B34-7909601D6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E3371-EE1E-48E7-97D9-8BBC7CD9D81A}" type="datetime1">
              <a:rPr lang="en-US" smtClean="0"/>
              <a:t>11/16/2023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A4C37D-DBC3-426F-99E4-1597E05F8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62B40-D055-48E4-A436-2D8E406D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60EFF-A708-4ECF-BE8E-073AEF68E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310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6CFFA8-2D33-4F8E-92DF-1A7230650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3CFC-F775-4748-9251-2D15E9DB98AC}" type="datetime1">
              <a:rPr lang="en-US" smtClean="0"/>
              <a:t>11/16/2023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344AF3-3D4A-4E89-AC7C-774DF1585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A86199-018A-4E8E-A402-5631F2DB4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60EFF-A708-4ECF-BE8E-073AEF68E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285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84CE2-33D3-4E99-A4AD-23B107713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FDB5E-FB4D-4E36-9455-85215B1CA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6D10D2-F99C-4FE8-B27B-02D6914DA2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D53FBD-C54B-4362-B39B-C5709363F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72B3E-0F67-44C7-93FB-D3C73EBCC6DF}" type="datetime1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5778C9-40AD-460B-B16E-2160F2934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5BE464-BC22-4DA1-93CC-5D7A5614A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60EFF-A708-4ECF-BE8E-073AEF68E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27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5078D-49C8-401F-8E8D-C5E29128D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F139D6-ACB2-44FF-BF98-677BAB3E3C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4E456D-A652-4E1A-85FF-3EAE79037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08BCD1-BCAF-47B2-B4A7-BE7C9FBB9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0ED9B-8428-4F40-BB93-6F90F074E3A6}" type="datetime1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E9C7CB-CA36-4417-900B-501A8508A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519A08-CC28-4C84-92F1-D923AC2AB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60EFF-A708-4ECF-BE8E-073AEF68E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997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6E4932-7A04-4CE1-AD3A-2533B9AC9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1C37E5-C383-47D0-BC47-589D54563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F80396-0AD3-464E-A232-295D8774AD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7C0E0-BF72-484B-B4C1-753D0507E035}" type="datetime1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D52B1-D925-4645-9369-EE3F284590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0E4F2-497F-4ADC-A9D4-528439397D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0EFF-A708-4ECF-BE8E-073AEF68E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FB9C2-1910-4B9D-A22C-F85EB50DFB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20280"/>
            <a:ext cx="9144000" cy="15804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335035-8506-49D6-8E3A-E5FDBA3C724C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3538658"/>
            <a:ext cx="9144000" cy="508907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Author (s) Name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C335035-8506-49D6-8E3A-E5FDBA3C724C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5123329"/>
            <a:ext cx="9144000" cy="1114024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Presenter Name</a:t>
            </a:r>
          </a:p>
          <a:p>
            <a:pPr marL="0" indent="0" algn="ctr">
              <a:buNone/>
            </a:pPr>
            <a:r>
              <a:rPr lang="en-US" dirty="0"/>
              <a:t>Affiliation</a:t>
            </a:r>
          </a:p>
        </p:txBody>
      </p:sp>
    </p:spTree>
    <p:extLst>
      <p:ext uri="{BB962C8B-B14F-4D97-AF65-F5344CB8AC3E}">
        <p14:creationId xmlns:p14="http://schemas.microsoft.com/office/powerpoint/2010/main" val="495282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158"/>
    </mc:Choice>
    <mc:Fallback xmlns="">
      <p:transition spd="slow" advTm="3915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7916" y="94890"/>
            <a:ext cx="101877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Header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3370194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786"/>
    </mc:Choice>
    <mc:Fallback xmlns="">
      <p:transition spd="slow" advTm="2278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38460" y="2765629"/>
            <a:ext cx="38701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177389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158"/>
    </mc:Choice>
    <mc:Fallback xmlns="">
      <p:transition spd="slow" advTm="39158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11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Sankarsan Mohapatro</dc:creator>
  <cp:lastModifiedBy>Sankarsan</cp:lastModifiedBy>
  <cp:revision>27</cp:revision>
  <dcterms:created xsi:type="dcterms:W3CDTF">2020-11-04T11:54:15Z</dcterms:created>
  <dcterms:modified xsi:type="dcterms:W3CDTF">2023-11-16T10:48:45Z</dcterms:modified>
</cp:coreProperties>
</file>